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subject per sentence, always at the front.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suddenly see grammar structures, patterns, and processes in everyone's sentences, including the sentences that great writers create.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novels such as Tom Sawyer, Huckleberry Finn, and A Connecticut Yankee in King Arthur 's Court, Twain established himself as the premier American writer of his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already seen glimpses of standard sentence structures in the t-models on the previous pages.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Finding the subject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naming part has a name.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8684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