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Under the tall tree.</a:t>
            </a:r>
          </a:p>
          <a:p>
            <a:r>
              <a:t>  2. ① Check off the big letter, check off the period</a:t>
            </a:r>
          </a:p>
          <a:p>
            <a:r>
              <a:t>  3. ② Ask the question — answer YES, still waiting</a:t>
            </a:r>
          </a:p>
          <a:p>
            <a:r>
              <a:t>  4. ③ Write only a piece. Do NOT rub out step 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359686"/>
            <a:ext cx="326709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0">
                <a:solidFill>
                  <a:srgbClr val="14181E"/>
                </a:solidFill>
                <a:latin typeface="Calibri"/>
              </a:rPr>
              <a:t>Under the tall tree.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19507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5440" y="1973048"/>
            <a:ext cx="324216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big letter?  ✓     period?  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04560" y="1996849"/>
            <a:ext cx="2498521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so it must be a sentence…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55216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Calibri"/>
              </a:rPr>
              <a:t>am I still waiting?  →  YES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4560" y="2575969"/>
            <a:ext cx="3836246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who is under the tree? what do they do?</a:t>
            </a:r>
          </a:p>
        </p:txBody>
      </p:sp>
      <p:sp>
        <p:nvSpPr>
          <p:cNvPr id="10" name="Oval 9"/>
          <p:cNvSpPr/>
          <p:nvPr/>
        </p:nvSpPr>
        <p:spPr>
          <a:xfrm>
            <a:off x="1143000" y="3108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5440" y="3083687"/>
            <a:ext cx="170502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3155089"/>
            <a:ext cx="450510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marks tricked me — step ① was not the 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642769"/>
            <a:ext cx="6607247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Step ① stays on the board ON PURPOSE. It is the step that fools you.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said fluff, flowers, and verbosity, not very fluffy, fine flowers or vibrant verbosity, if you see what I mean.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Crane's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24912" y="2139434"/>
            <a:ext cx="1605320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protagonist,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63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7696" y="2139434"/>
            <a:ext cx="172995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inexperienced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boy,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3452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53856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haggard.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80504" y="2137410"/>
            <a:ext cx="816864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said fluff, flowers, and verbosity, not very fluffy, fine flowers or vibrant verbosity, if you see what I mean.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