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lamp fell. twice</a:t>
            </a:r>
          </a:p>
          <a:p>
            <a:r>
              <a:t>  2. ① First one — How many words? → 3</a:t>
            </a:r>
          </a:p>
          <a:p>
            <a:r>
              <a:t>  3. ② Second one — Whole thought or a piece? → W</a:t>
            </a:r>
          </a:p>
          <a:p>
            <a:r>
              <a:t>  4. Leave both up, side by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470755"/>
            <a:ext cx="399826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Same sentence. Two different questions.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81563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45571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6" name="Oval 5"/>
          <p:cNvSpPr/>
          <p:nvPr/>
        </p:nvSpPr>
        <p:spPr>
          <a:xfrm>
            <a:off x="4495800" y="19202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8240" y="1942568"/>
            <a:ext cx="172995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How many words?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7680" y="18791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3</a:t>
            </a:r>
          </a:p>
        </p:txBody>
      </p:sp>
      <p:sp>
        <p:nvSpPr>
          <p:cNvPr id="9" name="Oval 8"/>
          <p:cNvSpPr/>
          <p:nvPr/>
        </p:nvSpPr>
        <p:spPr>
          <a:xfrm>
            <a:off x="4495800" y="25603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8240" y="2582648"/>
            <a:ext cx="28101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07680" y="251918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3155089"/>
            <a:ext cx="612948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Nothing changed but the question. So I read the question first.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words for this, if you must know but don't want to ask, are subject and subject complement.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words for this, if you must know but don't want to ask, are subject and subject complement.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