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17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83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0883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014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144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8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0112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608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12735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9391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070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2015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55464" y="2217420"/>
            <a:ext cx="646175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