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brother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helps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dad.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234184" y="1897380"/>
            <a:ext cx="2097023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