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use a comma before the conjunction in a list, even though trendy advice sometimes says not to.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38579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37257" y="2234636"/>
            <a:ext cx="782744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sentence,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1998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41852" y="2234636"/>
            <a:ext cx="932303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preposition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7819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6876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shows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5236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20614" y="2234636"/>
            <a:ext cx="1007083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relationship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33769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6287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84745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37043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balloon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66150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88019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0988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noun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408566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boy.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301886" y="2233422"/>
            <a:ext cx="61203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use a comma before the conjunction in a list, even though trendy advice sometimes says not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