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we drop out the two prepositional phrases, we have this sentence, in which me is an indirect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982157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Crane's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24912" y="2139434"/>
            <a:ext cx="1605320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protagonist,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96384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87696" y="2139434"/>
            <a:ext cx="172995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inexperienced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87184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boy,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34528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53856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haggard.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80504" y="2137410"/>
            <a:ext cx="816864" cy="33147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we drop out the two prepositional phrases, we have this sentence, in which me is an indirect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