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356055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There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10896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68368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no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15712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6992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above.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209032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Notice that a verbal infinitive is different from a prepositional phase such as to Boston, which is two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