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use a comma before the conjunction in a list, even though trendy advice sometimes says not to.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Adjective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boy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027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ran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648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fast.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107289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“boy” — a subject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use a comma before the conjunction in a list, even though trendy advice sometimes says not to.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