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a verbal infinitive is different from a prepositional phase such as to Boston, which is two words.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38579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37257" y="2234636"/>
            <a:ext cx="782744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sentence,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19984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41852" y="2234636"/>
            <a:ext cx="932303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preposition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78198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6876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shows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52364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20614" y="2234636"/>
            <a:ext cx="1007083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relationship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33769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62876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84745" y="2234636"/>
            <a:ext cx="55840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object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37043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balloon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66150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88019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009888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noun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408566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boy.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301886" y="2233422"/>
            <a:ext cx="61203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a verbal infinitive is different from a prepositional phase such as to Boston, which is two words.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