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Note that the sentence begins with a direct object, which in this case is a noun of direct address.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 + Adjective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39434"/>
            <a:ext cx="982157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Crane's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24912" y="2139434"/>
            <a:ext cx="1605320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protagonist,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96384" y="2139434"/>
            <a:ext cx="358993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87696" y="2139434"/>
            <a:ext cx="1729953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inexperienced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87184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boy,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34528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53856" y="2139434"/>
            <a:ext cx="1106789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haggard.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080504" y="2137410"/>
            <a:ext cx="816864" cy="33147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“boy” — a subject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Note that the sentence begins with a direct object, which in this case is a noun of direct address.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