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First, we must say what we are talking about, and second, we must say what we are saying about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5712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above.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09032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First, we must say what we are talking about, and second, we must say what we are saying about it.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