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use a comma before the conjunction in a list, even though trendy advice sometimes says not to.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 + 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8043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39840" y="1901428"/>
            <a:ext cx="235311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giggling.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use a comma before the conjunction in a list, even though trendy advice sometimes says not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