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we drop out the two prepositional phrases, we have this sentence, in which me is an indirect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See,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70176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it's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46832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about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08832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0014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hound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62144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3880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30112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3608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says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12735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what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89391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0703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72015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does.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55464" y="2217420"/>
            <a:ext cx="646175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we drop out the two prepositional phrases, we have this sentence, in which me is an indirect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