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 that the sentence begins with a direct object, which in this case is a noun of direct address.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 + Pronoun + 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My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1901428"/>
            <a:ext cx="185458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brother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helps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83808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my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3115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dad.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234184" y="1897380"/>
            <a:ext cx="2097023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“brother” — a subject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Note that the sentence begins with a direct object, which in this case is a noun of direct address.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