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8579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7257" y="2234636"/>
            <a:ext cx="782744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1998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41852" y="2234636"/>
            <a:ext cx="93230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819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687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shows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236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0614" y="2234636"/>
            <a:ext cx="100708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relationship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3769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6287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84745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704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balloon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15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8019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98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08566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301886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First, we must say what we are talking about, and second, we must say what we are saying about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