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If we drop out the two prepositional phrases, we have this sentence, in which me is an indirect object.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0896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were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68368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no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15712" y="1901428"/>
            <a:ext cx="2103851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children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99248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above.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209032" y="1897380"/>
            <a:ext cx="235305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3520" y="315988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“children” — a subject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If we drop out the two prepositional phrases, we have this sentence, in which me is an indirect object.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