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34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Verb + Adverb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0864" y="1901428"/>
            <a:ext cx="185458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brother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helps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8380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my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3115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dad.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2234184" y="1897380"/>
            <a:ext cx="2097023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“brother”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use a comma before the conjunction in a list, even though trendy advice sometimes says not to.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