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8579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7257" y="2234636"/>
            <a:ext cx="782744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1998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41852" y="2234636"/>
            <a:ext cx="93230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819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687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shows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236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0614" y="2234636"/>
            <a:ext cx="1007083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relationship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33769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6287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84745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704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balloon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6615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8019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098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08566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01886" y="2233422"/>
            <a:ext cx="61203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we drop out the two prepositional phrases, we have this sentence, in which me is an indirect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