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Crane's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4912" y="2139434"/>
            <a:ext cx="1605320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protagonist,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63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7696" y="2139434"/>
            <a:ext cx="172995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inexperienced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boy,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452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53856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haggard.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80504" y="2137410"/>
            <a:ext cx="816864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