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Note that the sentence begins with a direct object, which in this case is a noun of direct address.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Preposition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0896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no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15712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children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9248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above.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09032" y="1897380"/>
            <a:ext cx="235305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Note that the sentence begins with a direct object, which in this case is a noun of direct address.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