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use a comma before the conjunction in a list, even though trendy advice sometimes says not to.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 + Preposition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See,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70176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it's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46832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about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08832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00144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hound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62144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dog,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3880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30112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36080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says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12735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what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89391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0703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72015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does.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855464" y="2217420"/>
            <a:ext cx="646175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use a comma before the conjunction in a list, even though trendy advice sometimes says not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