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40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If we drop out the two prepositional phrases, we have this sentence, in which me is an indirect object.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Verb + Preposition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96896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boy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00272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ran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03648" y="1901428"/>
            <a:ext cx="1356055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fast.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490216" y="1897380"/>
            <a:ext cx="1072896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493520" y="3159887"/>
            <a:ext cx="236973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“boy” — a subject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If we drop out the two prepositional phrases, we have this sentence, in which me is an indirect object.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