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other linking verbs, though, that sound at first like action verbs, including become, grow, seem, sound, smell, and taste.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Put the right word in the right place, and the right word is not an agile, adamant, admonitory, or aquiline adjective.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Broken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again,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London's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21394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typewriter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94447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almost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97824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useless.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2137410"/>
            <a:ext cx="1072896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“Broken”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68440" y="2137410"/>
            <a:ext cx="688847" cy="33147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a 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90216" y="2137410"/>
            <a:ext cx="1072896" cy="33147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“again” — an adverb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are being definite when we ask for the blanket, but we are being indefinite when we ask for a blanket.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