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 with clear spaces</a:t>
            </a:r>
          </a:p>
          <a:p>
            <a:r>
              <a:t>  2. ① Trace each space, say “space”</a:t>
            </a:r>
          </a:p>
          <a:p>
            <a:r>
              <a:t>  3. ② Ring each word — start at a space, stop at a space</a:t>
            </a:r>
          </a:p>
          <a:p>
            <a:r>
              <a:t>  4. ③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will discuss these more later, but for now, here are examples: The mayor will speak if we wish him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Conjunctive adverbs: The words however,therefore,furthermore, and others are conjunctive adverbs; they connect two clauses, but they are primarily adverbial in function.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Space, around the sandbox, across the swing, up the slide, over the pipe, beside the seesaw, near the tree, and POOF!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354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968" y="1548836"/>
            <a:ext cx="1231422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find the spaces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540203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4204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541166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5167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sp>
        <p:nvSpPr>
          <p:cNvPr id="12" name="Oval 11"/>
          <p:cNvSpPr/>
          <p:nvPr/>
        </p:nvSpPr>
        <p:spPr>
          <a:xfrm>
            <a:off x="1112520" y="26212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45920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646883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47846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911249"/>
            <a:ext cx="5269522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2 spaces → 3 words. The spaces still show where I cut.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14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567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three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23564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kinds,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826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based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5615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536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three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81497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verbals: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9814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gerunds,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98131" y="2234636"/>
            <a:ext cx="100708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participles,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6368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37955" y="2234636"/>
            <a:ext cx="100708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infinitives.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386840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49470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“on” — a preposition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357006" y="2233422"/>
            <a:ext cx="53522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coordinating conjunction andjoins the two adjectives as equals; the coordinating conjunctions are and, but, or, nor, for, so, and yet.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