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can say that the tiger attacked the lion, or I can say that the lion was attacked by the tiger.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subject complement is a noun, pronoun, or adjective that is linked to the subject by a linking verb, making an equation.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the pages that follow, we will study sentences from great novelists, most of which will include a literary vocabulary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3625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3731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1423" y="2187035"/>
            <a:ext cx="50855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6355" y="2187035"/>
            <a:ext cx="60825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form,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03699" y="2187035"/>
            <a:ext cx="50855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8630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1148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1254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187035"/>
            <a:ext cx="60825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doing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18704" y="2187035"/>
            <a:ext cx="1007083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something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75699" y="2187035"/>
            <a:ext cx="60825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else.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41950" y="2185416"/>
            <a:ext cx="612038" cy="26517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“but” — a conjunction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97019" y="2185416"/>
            <a:ext cx="714451" cy="26517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the pages that follow, we will study sentences from great novelists, most of which will include a literary vocabulary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