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I</a:t>
            </a:r>
          </a:p>
          <a:p>
            <a:r>
              <a:t>  2. ① One hop over it</a:t>
            </a:r>
          </a:p>
          <a:p>
            <a:r>
              <a:t>  3. ② Write elephant, say el·e·phant</a:t>
            </a:r>
          </a:p>
          <a:p>
            <a:r>
              <a:t>  4. ③ ONE hop over the whole of it</a:t>
            </a:r>
          </a:p>
          <a:p>
            <a:r>
              <a:t>  5. ④ Label both: 1 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the pages that follow, we will study sentences from great novelists, most of which will include a literary vocabulary word.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coordinating conjunction andjoins the two adjectives as equals; the coordinating conjunctions are and, but, or, nor, for, so, and yet.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Taken as a whole, a prepositional phrase acts as a modifier; that is, it acts as an adjective or an adverb.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0" y="170330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1203960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Arc 4"/>
          <p:cNvSpPr/>
          <p:nvPr/>
        </p:nvSpPr>
        <p:spPr>
          <a:xfrm>
            <a:off x="1798320" y="1203960"/>
            <a:ext cx="426720" cy="134112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686778" y="267408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1 hop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870960" y="1630680"/>
            <a:ext cx="0" cy="106680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7639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2960" y="170330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elephant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2960" y="2385155"/>
            <a:ext cx="270208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el · e · phant  — 3 sounds</a:t>
            </a:r>
          </a:p>
        </p:txBody>
      </p:sp>
      <p:sp>
        <p:nvSpPr>
          <p:cNvPr id="11" name="Arc 10"/>
          <p:cNvSpPr/>
          <p:nvPr/>
        </p:nvSpPr>
        <p:spPr>
          <a:xfrm>
            <a:off x="4541520" y="1021080"/>
            <a:ext cx="2377440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81293" y="27045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still 1 hop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0480" y="1913342"/>
            <a:ext cx="1297893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smallest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0480" y="2187662"/>
            <a:ext cx="1480687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and a long word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0480" y="2461982"/>
            <a:ext cx="1115098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Calibri"/>
              </a:rPr>
              <a:t>— both 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1120" y="3094129"/>
            <a:ext cx="593838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I did not count the sounds. I asked: can I say it on its own?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all of these sentences, the gerund phrase is just a kind of two-word noun, doing the things that nouns do.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Twain's sentence, up is an adverb, this is a demonstrative adjective, and grotesque—one of the greatest classic words—is an adjective.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