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the pages that follow, we will study sentences from great novelists, most of which will include a literary vocabulary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pronouns: me, you, him, her, them, it, us, you, them As the direct object: The teacher thanked him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are asked the definitions of the terms, and if you miss one, you have to go back to the beginning!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