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subject per sentence, always at the front.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Her ears were tied back, and she wore a long yellow scarf and a long cloak, black, and big sunglasses.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Every sentence has two parts: what it is about, called the SUBJECT, and what we say about the subject, called the PREDICATE.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that case yourselfis the indirect object, and trouble is the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this structure is also a metaphor; linking verbs are the essence of metaphors.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Finding the subject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naming part has a name.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8684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