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Twain's sentence, up is an adverb, this is a demonstrative adjective, and grotesque—one of the greatest classic words—is an adjective.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Twain's sentence, up is an adverb, this is a demonstrative adjective, and grotesque—one of the greatest classic words—is an adjective.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