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10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Consider the following principles of writing that he asserted, and identify the ideas that you believe will help you most.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Which question am I asking?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043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39840" y="1901428"/>
            <a:ext cx="235311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giggling.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Consider the following principles of writing that he asserted, and identify the ideas that you believe will help you most.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