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Number adjectives, such as two friends or five ships, should be written out in academic writing, rather than given as numerals.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Wrong: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6499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1744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lost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115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it's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9056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bone.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61688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Number adjectives, such as two friends or five ships, should be written out in academic writing, rather than given as numerals.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