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was something rather Elizabethan about him —his casual versatility, his good looks, that effervescent combination of mental with physical activities.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07024" y="190142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8336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like.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96968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was something rather Elizabethan about him —his casual versatility, his good looks, that effervescent combination of mental with physical activities.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