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26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0896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sold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6531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flowers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6886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smiled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shyly.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08580" y="2073402"/>
            <a:ext cx="953414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