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only use commas after long introductory phrases or after multiple phrases, unless a comma is necessary to prevent a misunderstanding.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would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mean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63567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"The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10912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3024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lost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77584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8896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60208" y="2139434"/>
            <a:ext cx="197921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bone"—nonsense.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904232" y="2137410"/>
            <a:ext cx="688847" cy="33147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only use commas after long introductory phrases or after multiple phrases, unless a comma is necessary to prevent a misunderstanding.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