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1641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strange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3552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41673" y="217116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could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31689" y="2171168"/>
            <a:ext cx="5417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move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10758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distant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2668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objects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34579" y="2171168"/>
            <a:ext cx="3257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by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91753" y="217116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telekinesis.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166872" y="2169413"/>
            <a:ext cx="637641" cy="28727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