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Wrong: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6499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744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it's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9056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bone.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1688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We see the present that is, we remember the past that was, and we wonder about the future that will be.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