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15260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9155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who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20896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sold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4790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26531" y="207596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flowers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96886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smiled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05088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shyly.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208580" y="2073402"/>
            <a:ext cx="953414" cy="41986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