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Number adjectives, such as two friends or five ships, should be written out in academic writing, rather than given as numerals.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Adjective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40864" y="2139434"/>
            <a:ext cx="732891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would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16224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mean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63567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"The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10912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30240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lost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77584" y="2139434"/>
            <a:ext cx="358993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68896" y="2139434"/>
            <a:ext cx="358993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60208" y="2139434"/>
            <a:ext cx="197921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bone"—nonsense.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904232" y="2137410"/>
            <a:ext cx="688847" cy="33147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Number adjectives, such as two friends or five ships, should be written out in academic writing, rather than given as numerals.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