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10818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tremulous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544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8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074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twenty-third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5510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floor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552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has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3648" y="21711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acrophobia.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8766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