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the strong stress on deep, which is even more emphatic because it follows the noun hands, which is also stressed.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 + 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Wrong: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6499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1744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lost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31152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it's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9056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bone.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61688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the strong stress on deep, which is even more emphatic because it follows the noun hands, which is also stressed.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