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696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Number adjectives, such as two friends or five ships, should be written out in academic writing, rather than given as numerals.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