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27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15260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girl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99155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who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20896" y="2075966"/>
            <a:ext cx="741200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sold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04790" y="2075966"/>
            <a:ext cx="583332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926531" y="2075966"/>
            <a:ext cx="1214804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flowers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96886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smiled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05088" y="2075966"/>
            <a:ext cx="1056936" cy="38650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143" b="1">
                <a:solidFill>
                  <a:srgbClr val="14181E"/>
                </a:solidFill>
                <a:latin typeface="Georgia"/>
              </a:rPr>
              <a:t>shyly.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208580" y="2073402"/>
            <a:ext cx="953414" cy="41986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250267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“girl” — a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was something rather Elizabethan about him —his casual versatility, his good looks, that effervescent combination of mental with physical activities.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