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only use commas after long introductory phrases or after multiple phrases, unless a comma is necessary to prevent a misunderstanding.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Verb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71168"/>
            <a:ext cx="43377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61641" y="2171168"/>
            <a:ext cx="86583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strange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73552" y="2171168"/>
            <a:ext cx="43377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boy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41673" y="2171168"/>
            <a:ext cx="64980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could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31689" y="2171168"/>
            <a:ext cx="5417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move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10758" y="2171168"/>
            <a:ext cx="86583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distant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22668" y="2171168"/>
            <a:ext cx="86583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objects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34579" y="2171168"/>
            <a:ext cx="32575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by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91753" y="2171168"/>
            <a:ext cx="140590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telekinesis.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166872" y="2169413"/>
            <a:ext cx="637641" cy="287274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“boy” — a subject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only use commas after long introductory phrases or after multiple phrases, unless a comma is necessary to prevent a misunderstanding.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