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Number adjectives, such as two friends or five ships, should be written out in academic writing, rather than given as numerals.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Adverb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71168"/>
            <a:ext cx="43377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61641" y="2171168"/>
            <a:ext cx="108186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tremulous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95446" y="2171168"/>
            <a:ext cx="43377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63568" y="2171168"/>
            <a:ext cx="3257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20742" y="2171168"/>
            <a:ext cx="43377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88864" y="2171168"/>
            <a:ext cx="140590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twenty-third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55510" y="2171168"/>
            <a:ext cx="64980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floor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45526" y="2171168"/>
            <a:ext cx="43377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has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13648" y="2171168"/>
            <a:ext cx="12978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acrophobia.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388766" y="2169413"/>
            <a:ext cx="637641" cy="28727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Number adjectives, such as two friends or five ships, should be written out in academic writing, rather than given as numerals.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