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was something rather Elizabethan about him —his casual versatility, his good looks, that effervescent combination of mental with physical activities.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Wrong: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6499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1744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lost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3115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it's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9056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bone.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61688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was something rather Elizabethan about him —his casual versatility, his good looks, that effervescent combination of mental with physical activities.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