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see the present that is, we remember the past that was, and we wonder about the future that will be.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07024" y="1901428"/>
            <a:ext cx="358993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98336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like.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96968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see the present that is, we remember the past that was, and we wonder about the future that will be.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