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5260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155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who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0896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sold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479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6531" y="207596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flowers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6886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smiled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05088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shyly.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208580" y="2073402"/>
            <a:ext cx="953414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only use commas after long introductory phrases or after multiple phrases, unless a comma is necessary to prevent a misunderstanding.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