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strange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1673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689" y="2171168"/>
            <a:ext cx="5417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move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1075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266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1753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telekinesis.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66872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