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see the present that is, we remember the past that was, and we wonder about the future that will be.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1641" y="2171168"/>
            <a:ext cx="108186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tremulous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95446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63568" y="2171168"/>
            <a:ext cx="3257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0742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88864" y="2171168"/>
            <a:ext cx="140590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twenty-third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55510" y="2171168"/>
            <a:ext cx="6498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floor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45526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has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13648" y="2171168"/>
            <a:ext cx="12978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acrophobia.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88766" y="2169413"/>
            <a:ext cx="637641" cy="28727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see the present that is, we remember the past that was, and we wonder about the future that will be.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